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74" r:id="rId2"/>
    <p:sldId id="972" r:id="rId3"/>
    <p:sldId id="1010" r:id="rId4"/>
    <p:sldId id="1052" r:id="rId5"/>
    <p:sldId id="402" r:id="rId6"/>
    <p:sldId id="1011" r:id="rId7"/>
    <p:sldId id="1012" r:id="rId8"/>
    <p:sldId id="403" r:id="rId9"/>
    <p:sldId id="404" r:id="rId10"/>
    <p:sldId id="1053" r:id="rId11"/>
    <p:sldId id="1054" r:id="rId12"/>
    <p:sldId id="406" r:id="rId13"/>
    <p:sldId id="407" r:id="rId14"/>
    <p:sldId id="405" r:id="rId15"/>
    <p:sldId id="1014" r:id="rId16"/>
    <p:sldId id="1055" r:id="rId17"/>
    <p:sldId id="1017" r:id="rId18"/>
    <p:sldId id="1018" r:id="rId19"/>
    <p:sldId id="411" r:id="rId20"/>
    <p:sldId id="498" r:id="rId21"/>
    <p:sldId id="412" r:id="rId22"/>
    <p:sldId id="413" r:id="rId23"/>
    <p:sldId id="414" r:id="rId24"/>
    <p:sldId id="1019" r:id="rId25"/>
    <p:sldId id="1020" r:id="rId26"/>
    <p:sldId id="416" r:id="rId27"/>
    <p:sldId id="1021" r:id="rId28"/>
    <p:sldId id="501" r:id="rId29"/>
    <p:sldId id="1022" r:id="rId30"/>
    <p:sldId id="452" r:id="rId31"/>
    <p:sldId id="419" r:id="rId32"/>
    <p:sldId id="420" r:id="rId33"/>
    <p:sldId id="421" r:id="rId34"/>
    <p:sldId id="1023" r:id="rId35"/>
    <p:sldId id="423" r:id="rId36"/>
    <p:sldId id="424" r:id="rId37"/>
    <p:sldId id="425" r:id="rId38"/>
    <p:sldId id="426" r:id="rId39"/>
    <p:sldId id="1024" r:id="rId40"/>
    <p:sldId id="1025" r:id="rId41"/>
    <p:sldId id="428" r:id="rId42"/>
    <p:sldId id="502" r:id="rId43"/>
    <p:sldId id="1026" r:id="rId44"/>
    <p:sldId id="1027" r:id="rId45"/>
    <p:sldId id="1029" r:id="rId46"/>
    <p:sldId id="1030" r:id="rId47"/>
    <p:sldId id="1028" r:id="rId48"/>
    <p:sldId id="1032" r:id="rId49"/>
    <p:sldId id="1031" r:id="rId50"/>
    <p:sldId id="1035" r:id="rId51"/>
    <p:sldId id="1036" r:id="rId52"/>
    <p:sldId id="1045" r:id="rId53"/>
    <p:sldId id="1046" r:id="rId54"/>
    <p:sldId id="1038" r:id="rId55"/>
    <p:sldId id="1041" r:id="rId56"/>
    <p:sldId id="1042" r:id="rId57"/>
    <p:sldId id="1043" r:id="rId58"/>
    <p:sldId id="1033" r:id="rId59"/>
    <p:sldId id="1034" r:id="rId60"/>
    <p:sldId id="1037" r:id="rId61"/>
    <p:sldId id="1039" r:id="rId62"/>
    <p:sldId id="1040" r:id="rId63"/>
    <p:sldId id="1047" r:id="rId64"/>
    <p:sldId id="449" r:id="rId65"/>
    <p:sldId id="1048" r:id="rId66"/>
    <p:sldId id="1051" r:id="rId67"/>
    <p:sldId id="1050" r:id="rId68"/>
    <p:sldId id="1056" r:id="rId69"/>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27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6/20/2023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6/20/2023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28</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6/20/2023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realpython.com/python-pathli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hyperlink" Target="https://realpython.com/python-with-statemen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en.wikipedia.org/wiki/Hexadecima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7.emf"/></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 Maps Symbols to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
        <p:nvSpPr>
          <p:cNvPr id="5" name="TextBox 4">
            <a:extLst>
              <a:ext uri="{FF2B5EF4-FFF2-40B4-BE49-F238E27FC236}">
                <a16:creationId xmlns:a16="http://schemas.microsoft.com/office/drawing/2014/main" id="{59D63111-EB9D-2E85-59B5-8C35CFDCBA7A}"/>
              </a:ext>
            </a:extLst>
          </p:cNvPr>
          <p:cNvSpPr txBox="1"/>
          <p:nvPr/>
        </p:nvSpPr>
        <p:spPr>
          <a:xfrm>
            <a:off x="1334125" y="6144417"/>
            <a:ext cx="6475751" cy="369332"/>
          </a:xfrm>
          <a:prstGeom prst="rect">
            <a:avLst/>
          </a:prstGeom>
          <a:solidFill>
            <a:schemeClr val="bg1"/>
          </a:solidFill>
          <a:ln w="28575">
            <a:solidFill>
              <a:srgbClr val="FF0000"/>
            </a:solidFill>
          </a:ln>
        </p:spPr>
        <p:txBody>
          <a:bodyPr wrap="square">
            <a:spAutoFit/>
          </a:bodyPr>
          <a:lstStyle/>
          <a:p>
            <a:pPr algn="ctr"/>
            <a:r>
              <a:rPr lang="en-US" sz="1800" b="1" dirty="0"/>
              <a:t>Unicode</a:t>
            </a:r>
            <a:r>
              <a:rPr lang="en-US" sz="1800" dirty="0"/>
              <a:t> maps a symbol to a </a:t>
            </a:r>
            <a:r>
              <a:rPr lang="en-US" sz="1800" b="1" dirty="0">
                <a:solidFill>
                  <a:srgbClr val="7030A0"/>
                </a:solidFill>
              </a:rPr>
              <a:t>codepoint</a:t>
            </a:r>
            <a:r>
              <a:rPr lang="en-US" sz="1800" dirty="0"/>
              <a:t> (a </a:t>
            </a:r>
            <a:r>
              <a:rPr lang="en-US" sz="1800" b="1" dirty="0"/>
              <a:t>16 to 21-bit </a:t>
            </a:r>
            <a:r>
              <a:rPr lang="en-US" sz="1800" i="1" dirty="0"/>
              <a:t>integer</a:t>
            </a:r>
            <a:r>
              <a:rPr lang="en-US" sz="1800" dirty="0"/>
              <a:t>) </a:t>
            </a:r>
            <a:endParaRPr lang="en-US" dirty="0"/>
          </a:p>
        </p:txBody>
      </p:sp>
    </p:spTree>
    <p:extLst>
      <p:ext uri="{BB962C8B-B14F-4D97-AF65-F5344CB8AC3E}">
        <p14:creationId xmlns:p14="http://schemas.microsoft.com/office/powerpoint/2010/main" val="190547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UTF-8 Encodes Unicode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B97FC9-42A9-FDF9-1CA1-84CC700AD85E}"/>
              </a:ext>
            </a:extLst>
          </p:cNvPr>
          <p:cNvSpPr txBox="1"/>
          <p:nvPr/>
        </p:nvSpPr>
        <p:spPr>
          <a:xfrm>
            <a:off x="1616126" y="1911517"/>
            <a:ext cx="5204397" cy="707886"/>
          </a:xfrm>
          <a:prstGeom prst="rect">
            <a:avLst/>
          </a:prstGeom>
          <a:solidFill>
            <a:schemeClr val="bg1"/>
          </a:solidFill>
          <a:ln w="28575">
            <a:solidFill>
              <a:srgbClr val="FF0000"/>
            </a:solidFill>
          </a:ln>
        </p:spPr>
        <p:txBody>
          <a:bodyPr wrap="square">
            <a:spAutoFit/>
          </a:bodyPr>
          <a:lstStyle/>
          <a:p>
            <a:pPr algn="ctr"/>
            <a:r>
              <a:rPr lang="en-US" sz="2000" b="1" dirty="0"/>
              <a:t>UTF-8</a:t>
            </a:r>
            <a:r>
              <a:rPr lang="en-US" sz="2000" dirty="0"/>
              <a:t> encodes </a:t>
            </a:r>
            <a:r>
              <a:rPr lang="en-US" sz="2000" b="1" dirty="0">
                <a:solidFill>
                  <a:srgbClr val="7030A0"/>
                </a:solidFill>
              </a:rPr>
              <a:t>codepoints</a:t>
            </a:r>
            <a:r>
              <a:rPr lang="en-US" sz="2000" dirty="0"/>
              <a:t> into a variable number of bytes (from 1 to 4 bytes maximum)</a:t>
            </a:r>
          </a:p>
        </p:txBody>
      </p:sp>
    </p:spTree>
    <p:extLst>
      <p:ext uri="{BB962C8B-B14F-4D97-AF65-F5344CB8AC3E}">
        <p14:creationId xmlns:p14="http://schemas.microsoft.com/office/powerpoint/2010/main" val="33004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372477-4CA6-A535-2756-DF50A1B688CD}"/>
              </a:ext>
            </a:extLst>
          </p:cNvPr>
          <p:cNvPicPr>
            <a:picLocks noChangeAspect="1"/>
          </p:cNvPicPr>
          <p:nvPr/>
        </p:nvPicPr>
        <p:blipFill>
          <a:blip r:embed="rId2"/>
          <a:stretch>
            <a:fillRect/>
          </a:stretch>
        </p:blipFill>
        <p:spPr>
          <a:xfrm>
            <a:off x="3338665" y="1711811"/>
            <a:ext cx="2466667" cy="96190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6" name="Picture 5">
            <a:extLst>
              <a:ext uri="{FF2B5EF4-FFF2-40B4-BE49-F238E27FC236}">
                <a16:creationId xmlns:a16="http://schemas.microsoft.com/office/drawing/2014/main" id="{82D24D4E-270D-686F-BDBB-988C83529688}"/>
              </a:ext>
            </a:extLst>
          </p:cNvPr>
          <p:cNvPicPr>
            <a:picLocks noChangeAspect="1"/>
          </p:cNvPicPr>
          <p:nvPr/>
        </p:nvPicPr>
        <p:blipFill>
          <a:blip r:embed="rId3"/>
          <a:stretch>
            <a:fillRect/>
          </a:stretch>
        </p:blipFill>
        <p:spPr>
          <a:xfrm>
            <a:off x="2443428" y="3429000"/>
            <a:ext cx="4257143" cy="2571429"/>
          </a:xfrm>
          <a:prstGeom prst="rect">
            <a:avLst/>
          </a:prstGeom>
        </p:spPr>
      </p:pic>
      <p:grpSp>
        <p:nvGrpSpPr>
          <p:cNvPr id="7" name="Group 6">
            <a:extLst>
              <a:ext uri="{FF2B5EF4-FFF2-40B4-BE49-F238E27FC236}">
                <a16:creationId xmlns:a16="http://schemas.microsoft.com/office/drawing/2014/main" id="{1A85F551-605E-F256-1BBA-C69E28DE8190}"/>
              </a:ext>
            </a:extLst>
          </p:cNvPr>
          <p:cNvGrpSpPr/>
          <p:nvPr/>
        </p:nvGrpSpPr>
        <p:grpSpPr>
          <a:xfrm>
            <a:off x="4309665" y="1676514"/>
            <a:ext cx="1076632" cy="369332"/>
            <a:chOff x="4968362" y="2079211"/>
            <a:chExt cx="1076632" cy="369332"/>
          </a:xfrm>
        </p:grpSpPr>
        <p:cxnSp>
          <p:nvCxnSpPr>
            <p:cNvPr id="8" name="Straight Arrow Connector 7">
              <a:extLst>
                <a:ext uri="{FF2B5EF4-FFF2-40B4-BE49-F238E27FC236}">
                  <a16:creationId xmlns:a16="http://schemas.microsoft.com/office/drawing/2014/main" id="{FF5DC347-86DC-5C2A-D47F-1E28B6AC36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3B2151-AE5C-E4C8-33CC-D4954E45193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E677673-6BF1-F05C-F5E5-254DE0A13B84}"/>
              </a:ext>
            </a:extLst>
          </p:cNvPr>
          <p:cNvGrpSpPr/>
          <p:nvPr/>
        </p:nvGrpSpPr>
        <p:grpSpPr>
          <a:xfrm>
            <a:off x="5624447" y="2107660"/>
            <a:ext cx="1076632" cy="369332"/>
            <a:chOff x="4704120" y="2356972"/>
            <a:chExt cx="1076632" cy="369332"/>
          </a:xfrm>
        </p:grpSpPr>
        <p:cxnSp>
          <p:nvCxnSpPr>
            <p:cNvPr id="12" name="Straight Arrow Connector 11">
              <a:extLst>
                <a:ext uri="{FF2B5EF4-FFF2-40B4-BE49-F238E27FC236}">
                  <a16:creationId xmlns:a16="http://schemas.microsoft.com/office/drawing/2014/main" id="{5EC8127C-E018-3543-24E2-365CCA563F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13719B-9F1C-B286-6758-2EA1A55DADA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997205EE-E5F6-AFCB-431E-36869966315C}"/>
              </a:ext>
            </a:extLst>
          </p:cNvPr>
          <p:cNvGrpSpPr/>
          <p:nvPr/>
        </p:nvGrpSpPr>
        <p:grpSpPr>
          <a:xfrm>
            <a:off x="5783194" y="2334912"/>
            <a:ext cx="1068643" cy="369332"/>
            <a:chOff x="3647644" y="4910075"/>
            <a:chExt cx="1068643" cy="369332"/>
          </a:xfrm>
        </p:grpSpPr>
        <p:sp>
          <p:nvSpPr>
            <p:cNvPr id="17" name="TextBox 16">
              <a:extLst>
                <a:ext uri="{FF2B5EF4-FFF2-40B4-BE49-F238E27FC236}">
                  <a16:creationId xmlns:a16="http://schemas.microsoft.com/office/drawing/2014/main" id="{1B035F26-6953-2BF2-B518-C1AA67A1CCE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567E3AB-4DF4-4651-13E6-5049241154D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961C278-7516-B716-3A07-F5BC78E75DB0}"/>
              </a:ext>
            </a:extLst>
          </p:cNvPr>
          <p:cNvGrpSpPr/>
          <p:nvPr/>
        </p:nvGrpSpPr>
        <p:grpSpPr>
          <a:xfrm>
            <a:off x="4873607" y="4776857"/>
            <a:ext cx="1064340" cy="369332"/>
            <a:chOff x="3647644" y="5421073"/>
            <a:chExt cx="1064340" cy="369332"/>
          </a:xfrm>
        </p:grpSpPr>
        <p:sp>
          <p:nvSpPr>
            <p:cNvPr id="20" name="TextBox 19">
              <a:extLst>
                <a:ext uri="{FF2B5EF4-FFF2-40B4-BE49-F238E27FC236}">
                  <a16:creationId xmlns:a16="http://schemas.microsoft.com/office/drawing/2014/main" id="{42B3A9AD-40AA-3F66-4B16-2A3713D08A0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BA43C196-9492-138E-FB42-BAA01912A99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00F0182D-C5BF-B41F-7145-7CE9F5735AD5}"/>
              </a:ext>
            </a:extLst>
          </p:cNvPr>
          <p:cNvGrpSpPr/>
          <p:nvPr/>
        </p:nvGrpSpPr>
        <p:grpSpPr>
          <a:xfrm>
            <a:off x="4813287" y="4981287"/>
            <a:ext cx="1068643" cy="369332"/>
            <a:chOff x="3647644" y="5359159"/>
            <a:chExt cx="1068643" cy="369332"/>
          </a:xfrm>
        </p:grpSpPr>
        <p:sp>
          <p:nvSpPr>
            <p:cNvPr id="53" name="TextBox 52">
              <a:extLst>
                <a:ext uri="{FF2B5EF4-FFF2-40B4-BE49-F238E27FC236}">
                  <a16:creationId xmlns:a16="http://schemas.microsoft.com/office/drawing/2014/main" id="{04EA3CB1-B00D-C4B9-4483-BB9A73601B0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ADE82A27-3462-18BF-F4D9-55164FEAC05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802A703-960D-0AC0-1CF3-0BB91A287293}"/>
              </a:ext>
            </a:extLst>
          </p:cNvPr>
          <p:cNvGrpSpPr/>
          <p:nvPr/>
        </p:nvGrpSpPr>
        <p:grpSpPr>
          <a:xfrm>
            <a:off x="6465704" y="5195933"/>
            <a:ext cx="1076632" cy="369332"/>
            <a:chOff x="2157212" y="5356391"/>
            <a:chExt cx="1076632" cy="369332"/>
          </a:xfrm>
        </p:grpSpPr>
        <p:sp>
          <p:nvSpPr>
            <p:cNvPr id="56" name="TextBox 55">
              <a:extLst>
                <a:ext uri="{FF2B5EF4-FFF2-40B4-BE49-F238E27FC236}">
                  <a16:creationId xmlns:a16="http://schemas.microsoft.com/office/drawing/2014/main" id="{8969FC3D-B39D-E34E-7B1E-D33484121B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D97B73F7-9C17-B4B7-5AE5-3EAB2F36B62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7060DB9-DAC8-20A1-78FA-DBB1C976E515}"/>
              </a:ext>
            </a:extLst>
          </p:cNvPr>
          <p:cNvGrpSpPr/>
          <p:nvPr/>
        </p:nvGrpSpPr>
        <p:grpSpPr>
          <a:xfrm>
            <a:off x="5302639" y="5623602"/>
            <a:ext cx="1076632" cy="369332"/>
            <a:chOff x="2157212" y="5356391"/>
            <a:chExt cx="1076632" cy="369332"/>
          </a:xfrm>
        </p:grpSpPr>
        <p:sp>
          <p:nvSpPr>
            <p:cNvPr id="59" name="TextBox 58">
              <a:extLst>
                <a:ext uri="{FF2B5EF4-FFF2-40B4-BE49-F238E27FC236}">
                  <a16:creationId xmlns:a16="http://schemas.microsoft.com/office/drawing/2014/main" id="{69ED8846-56EA-2962-BD68-560A54E3A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ADB4BE83-49C4-6AC5-14E2-92BC1CC291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DCF3E8A-D0C0-9419-83F9-937B37C64BFA}"/>
              </a:ext>
            </a:extLst>
          </p:cNvPr>
          <p:cNvGrpSpPr/>
          <p:nvPr/>
        </p:nvGrpSpPr>
        <p:grpSpPr>
          <a:xfrm>
            <a:off x="5593254" y="3444216"/>
            <a:ext cx="1076632" cy="369332"/>
            <a:chOff x="2157212" y="5356391"/>
            <a:chExt cx="1076632" cy="369332"/>
          </a:xfrm>
        </p:grpSpPr>
        <p:sp>
          <p:nvSpPr>
            <p:cNvPr id="62" name="TextBox 61">
              <a:extLst>
                <a:ext uri="{FF2B5EF4-FFF2-40B4-BE49-F238E27FC236}">
                  <a16:creationId xmlns:a16="http://schemas.microsoft.com/office/drawing/2014/main" id="{38C5CB59-180D-7BC5-9197-E5E6D0E669C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92C267E2-3702-C318-4EF6-EA304FC83B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3542F93-A558-9A3C-7D9B-419E2E4C6807}"/>
              </a:ext>
            </a:extLst>
          </p:cNvPr>
          <p:cNvGrpSpPr/>
          <p:nvPr/>
        </p:nvGrpSpPr>
        <p:grpSpPr>
          <a:xfrm>
            <a:off x="6186693" y="3664917"/>
            <a:ext cx="1076632" cy="369332"/>
            <a:chOff x="2157212" y="5356391"/>
            <a:chExt cx="1076632" cy="369332"/>
          </a:xfrm>
        </p:grpSpPr>
        <p:sp>
          <p:nvSpPr>
            <p:cNvPr id="65" name="TextBox 64">
              <a:extLst>
                <a:ext uri="{FF2B5EF4-FFF2-40B4-BE49-F238E27FC236}">
                  <a16:creationId xmlns:a16="http://schemas.microsoft.com/office/drawing/2014/main" id="{E6747BF6-F431-413A-A419-83143DF47E7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C2A2822B-A05D-C33A-9E86-1511AE26A9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122D469-F091-0E63-8705-55F505E556F7}"/>
              </a:ext>
            </a:extLst>
          </p:cNvPr>
          <p:cNvGrpSpPr/>
          <p:nvPr/>
        </p:nvGrpSpPr>
        <p:grpSpPr>
          <a:xfrm>
            <a:off x="5337089" y="3888905"/>
            <a:ext cx="1076632" cy="369332"/>
            <a:chOff x="2157212" y="5356391"/>
            <a:chExt cx="1076632" cy="369332"/>
          </a:xfrm>
        </p:grpSpPr>
        <p:sp>
          <p:nvSpPr>
            <p:cNvPr id="68" name="TextBox 67">
              <a:extLst>
                <a:ext uri="{FF2B5EF4-FFF2-40B4-BE49-F238E27FC236}">
                  <a16:creationId xmlns:a16="http://schemas.microsoft.com/office/drawing/2014/main" id="{51AD271C-1AA7-2F1F-ADF5-86209C0570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2A03D2B3-8BCB-F5DD-E0DE-4DDFF3B956E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1A25A992-182D-9697-01F1-1A175E1B6CA7}"/>
              </a:ext>
            </a:extLst>
          </p:cNvPr>
          <p:cNvSpPr txBox="1"/>
          <p:nvPr/>
        </p:nvSpPr>
        <p:spPr>
          <a:xfrm>
            <a:off x="2370252" y="2832416"/>
            <a:ext cx="4572000" cy="369332"/>
          </a:xfrm>
          <a:prstGeom prst="rect">
            <a:avLst/>
          </a:prstGeom>
          <a:noFill/>
        </p:spPr>
        <p:txBody>
          <a:bodyPr wrap="square">
            <a:spAutoFit/>
          </a:bodyPr>
          <a:lstStyle/>
          <a:p>
            <a:pPr algn="ctr"/>
            <a:r>
              <a:rPr lang="en-US" dirty="0">
                <a:hlinkClick r:id="rId4"/>
              </a:rPr>
              <a:t>https://realpython.com/python-pathlib</a:t>
            </a:r>
            <a:endParaRPr lang="en-US" dirty="0"/>
          </a:p>
        </p:txBody>
      </p:sp>
      <p:sp>
        <p:nvSpPr>
          <p:cNvPr id="72" name="Rectangle 71">
            <a:extLst>
              <a:ext uri="{FF2B5EF4-FFF2-40B4-BE49-F238E27FC236}">
                <a16:creationId xmlns:a16="http://schemas.microsoft.com/office/drawing/2014/main" id="{AD504A02-F5A9-0E07-0555-BFDE39BA00CE}"/>
              </a:ext>
            </a:extLst>
          </p:cNvPr>
          <p:cNvSpPr/>
          <p:nvPr/>
        </p:nvSpPr>
        <p:spPr>
          <a:xfrm>
            <a:off x="3512812" y="5063942"/>
            <a:ext cx="759151"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16D435-3405-8436-4B5B-72781234F932}"/>
              </a:ext>
            </a:extLst>
          </p:cNvPr>
          <p:cNvSpPr/>
          <p:nvPr/>
        </p:nvSpPr>
        <p:spPr>
          <a:xfrm>
            <a:off x="3672707" y="5700629"/>
            <a:ext cx="1521385" cy="194870"/>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barn(inVertic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barn(inVertical)">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right)">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right)">
                                      <p:cBhvr>
                                        <p:cTn id="54" dur="500"/>
                                        <p:tgtEl>
                                          <p:spTgt spid="58"/>
                                        </p:tgtEl>
                                      </p:cBhvr>
                                    </p:animEffect>
                                  </p:childTnLst>
                                </p:cTn>
                              </p:par>
                            </p:childTnLst>
                          </p:cTn>
                        </p:par>
                        <p:par>
                          <p:cTn id="55" fill="hold">
                            <p:stCondLst>
                              <p:cond delay="500"/>
                            </p:stCondLst>
                            <p:childTnLst>
                              <p:par>
                                <p:cTn id="56" presetID="16" presetClass="entr" presetSubtype="21" fill="hold" grpId="0" nodeType="after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barn(inVertical)">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right)">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right)">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right)">
                                      <p:cBhvr>
                                        <p:cTn id="7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E485E7-3FB1-A17D-667E-598A35F465EE}"/>
              </a:ext>
            </a:extLst>
          </p:cNvPr>
          <p:cNvPicPr>
            <a:picLocks noChangeAspect="1"/>
          </p:cNvPicPr>
          <p:nvPr/>
        </p:nvPicPr>
        <p:blipFill>
          <a:blip r:embed="rId2"/>
          <a:stretch>
            <a:fillRect/>
          </a:stretch>
        </p:blipFill>
        <p:spPr>
          <a:xfrm>
            <a:off x="1769038" y="1440899"/>
            <a:ext cx="5605921" cy="5280577"/>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7" name="TextBox 6">
            <a:extLst>
              <a:ext uri="{FF2B5EF4-FFF2-40B4-BE49-F238E27FC236}">
                <a16:creationId xmlns:a16="http://schemas.microsoft.com/office/drawing/2014/main" id="{BAAA1EB3-1EAE-B03D-010A-90581E1ED891}"/>
              </a:ext>
            </a:extLst>
          </p:cNvPr>
          <p:cNvSpPr txBox="1"/>
          <p:nvPr/>
        </p:nvSpPr>
        <p:spPr>
          <a:xfrm>
            <a:off x="5988973" y="5210414"/>
            <a:ext cx="2771972" cy="369332"/>
          </a:xfrm>
          <a:prstGeom prst="rect">
            <a:avLst/>
          </a:prstGeom>
          <a:solidFill>
            <a:schemeClr val="bg1"/>
          </a:solidFill>
          <a:ln>
            <a:solidFill>
              <a:schemeClr val="tx1"/>
            </a:solidFill>
          </a:ln>
        </p:spPr>
        <p:txBody>
          <a:bodyPr wrap="square">
            <a:spAutoFit/>
          </a:bodyPr>
          <a:lstStyle/>
          <a:p>
            <a:pPr algn="ctr"/>
            <a:r>
              <a:rPr lang="en-US" dirty="0">
                <a:hlinkClick r:id="rId3"/>
              </a:rPr>
              <a:t>Lazy Evaluation in Python</a:t>
            </a:r>
            <a:r>
              <a:rPr lang="en-US" dirty="0"/>
              <a:t> </a:t>
            </a:r>
          </a:p>
        </p:txBody>
      </p:sp>
      <p:grpSp>
        <p:nvGrpSpPr>
          <p:cNvPr id="8" name="Group 7">
            <a:extLst>
              <a:ext uri="{FF2B5EF4-FFF2-40B4-BE49-F238E27FC236}">
                <a16:creationId xmlns:a16="http://schemas.microsoft.com/office/drawing/2014/main" id="{97B0908D-804F-A3B2-B99F-B28B1A7A2F5C}"/>
              </a:ext>
            </a:extLst>
          </p:cNvPr>
          <p:cNvGrpSpPr/>
          <p:nvPr/>
        </p:nvGrpSpPr>
        <p:grpSpPr>
          <a:xfrm>
            <a:off x="5332061" y="1424921"/>
            <a:ext cx="1076632" cy="369332"/>
            <a:chOff x="4968362" y="2079211"/>
            <a:chExt cx="1076632" cy="369332"/>
          </a:xfrm>
        </p:grpSpPr>
        <p:cxnSp>
          <p:nvCxnSpPr>
            <p:cNvPr id="9" name="Straight Arrow Connector 8">
              <a:extLst>
                <a:ext uri="{FF2B5EF4-FFF2-40B4-BE49-F238E27FC236}">
                  <a16:creationId xmlns:a16="http://schemas.microsoft.com/office/drawing/2014/main" id="{28BDF81B-101B-865F-C639-6F02F2F0950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174DED-F949-724C-272A-F1605D0CE6A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57091F0-F48E-287F-15CE-0694C1F87083}"/>
              </a:ext>
            </a:extLst>
          </p:cNvPr>
          <p:cNvGrpSpPr/>
          <p:nvPr/>
        </p:nvGrpSpPr>
        <p:grpSpPr>
          <a:xfrm>
            <a:off x="4909273" y="1806120"/>
            <a:ext cx="1076632" cy="369332"/>
            <a:chOff x="4704120" y="2356972"/>
            <a:chExt cx="1076632" cy="369332"/>
          </a:xfrm>
        </p:grpSpPr>
        <p:cxnSp>
          <p:nvCxnSpPr>
            <p:cNvPr id="12" name="Straight Arrow Connector 11">
              <a:extLst>
                <a:ext uri="{FF2B5EF4-FFF2-40B4-BE49-F238E27FC236}">
                  <a16:creationId xmlns:a16="http://schemas.microsoft.com/office/drawing/2014/main" id="{80387C1C-560F-165E-FFD4-C2DE8319AA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30819F-281A-C85D-A090-600C241872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0E8046-38B7-B5E4-D279-B1E2FCB33E81}"/>
              </a:ext>
            </a:extLst>
          </p:cNvPr>
          <p:cNvGrpSpPr/>
          <p:nvPr/>
        </p:nvGrpSpPr>
        <p:grpSpPr>
          <a:xfrm>
            <a:off x="4665090" y="2178934"/>
            <a:ext cx="1068643" cy="369332"/>
            <a:chOff x="3647644" y="4910075"/>
            <a:chExt cx="1068643" cy="369332"/>
          </a:xfrm>
        </p:grpSpPr>
        <p:sp>
          <p:nvSpPr>
            <p:cNvPr id="15" name="TextBox 14">
              <a:extLst>
                <a:ext uri="{FF2B5EF4-FFF2-40B4-BE49-F238E27FC236}">
                  <a16:creationId xmlns:a16="http://schemas.microsoft.com/office/drawing/2014/main" id="{DD9012CC-5113-980A-8532-64DADFABEE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4DBFF23D-F2A4-8456-D334-F587D2AD879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83FD123-4E43-5535-9445-9443745954F5}"/>
              </a:ext>
            </a:extLst>
          </p:cNvPr>
          <p:cNvGrpSpPr/>
          <p:nvPr/>
        </p:nvGrpSpPr>
        <p:grpSpPr>
          <a:xfrm>
            <a:off x="3474652" y="2384450"/>
            <a:ext cx="1064340" cy="369332"/>
            <a:chOff x="3647644" y="5421073"/>
            <a:chExt cx="1064340" cy="369332"/>
          </a:xfrm>
        </p:grpSpPr>
        <p:sp>
          <p:nvSpPr>
            <p:cNvPr id="18" name="TextBox 17">
              <a:extLst>
                <a:ext uri="{FF2B5EF4-FFF2-40B4-BE49-F238E27FC236}">
                  <a16:creationId xmlns:a16="http://schemas.microsoft.com/office/drawing/2014/main" id="{869F6C5B-AFAF-53DC-04EF-0011064E028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03948F9-1787-82EF-8475-41C22203905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71A379D-6942-82BB-F4D2-E6EE020F8802}"/>
              </a:ext>
            </a:extLst>
          </p:cNvPr>
          <p:cNvGrpSpPr/>
          <p:nvPr/>
        </p:nvGrpSpPr>
        <p:grpSpPr>
          <a:xfrm>
            <a:off x="3975430" y="2952586"/>
            <a:ext cx="1068643" cy="369332"/>
            <a:chOff x="3647644" y="5359159"/>
            <a:chExt cx="1068643" cy="369332"/>
          </a:xfrm>
        </p:grpSpPr>
        <p:sp>
          <p:nvSpPr>
            <p:cNvPr id="21" name="TextBox 20">
              <a:extLst>
                <a:ext uri="{FF2B5EF4-FFF2-40B4-BE49-F238E27FC236}">
                  <a16:creationId xmlns:a16="http://schemas.microsoft.com/office/drawing/2014/main" id="{B313329F-35D4-FCD2-0DB1-CC5B9F409C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67552B0-A8AB-4FE4-390D-7E420899C8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BBE368-E989-0514-7922-F7BC7514A592}"/>
              </a:ext>
            </a:extLst>
          </p:cNvPr>
          <p:cNvGrpSpPr/>
          <p:nvPr/>
        </p:nvGrpSpPr>
        <p:grpSpPr>
          <a:xfrm>
            <a:off x="5584249" y="3315628"/>
            <a:ext cx="1076632" cy="369332"/>
            <a:chOff x="2157212" y="5356391"/>
            <a:chExt cx="1076632" cy="369332"/>
          </a:xfrm>
        </p:grpSpPr>
        <p:sp>
          <p:nvSpPr>
            <p:cNvPr id="24" name="TextBox 23">
              <a:extLst>
                <a:ext uri="{FF2B5EF4-FFF2-40B4-BE49-F238E27FC236}">
                  <a16:creationId xmlns:a16="http://schemas.microsoft.com/office/drawing/2014/main" id="{23FE3EF2-BC71-4ACC-21CB-71257398C1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2AE668D-0432-33C7-3E1E-E4EB0D9EE9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5A6DF38-5EFC-8AF4-7FC2-83C2F48C7B74}"/>
              </a:ext>
            </a:extLst>
          </p:cNvPr>
          <p:cNvSpPr txBox="1"/>
          <p:nvPr/>
        </p:nvSpPr>
        <p:spPr>
          <a:xfrm>
            <a:off x="5985905" y="1802107"/>
            <a:ext cx="2771972" cy="369332"/>
          </a:xfrm>
          <a:prstGeom prst="rect">
            <a:avLst/>
          </a:prstGeom>
          <a:solidFill>
            <a:schemeClr val="bg1"/>
          </a:solidFill>
          <a:ln>
            <a:solidFill>
              <a:schemeClr val="tx1"/>
            </a:solidFill>
          </a:ln>
        </p:spPr>
        <p:txBody>
          <a:bodyPr wrap="square">
            <a:spAutoFit/>
          </a:bodyPr>
          <a:lstStyle/>
          <a:p>
            <a:pPr algn="ctr"/>
            <a:r>
              <a:rPr lang="en-US" dirty="0">
                <a:hlinkClick r:id="rId4"/>
              </a:rPr>
              <a:t>Python Context Managers</a:t>
            </a:r>
            <a:endParaRPr lang="en-US" dirty="0"/>
          </a:p>
        </p:txBody>
      </p:sp>
      <p:grpSp>
        <p:nvGrpSpPr>
          <p:cNvPr id="26" name="Group 25">
            <a:extLst>
              <a:ext uri="{FF2B5EF4-FFF2-40B4-BE49-F238E27FC236}">
                <a16:creationId xmlns:a16="http://schemas.microsoft.com/office/drawing/2014/main" id="{E4D90657-A0FC-A72A-2C9D-F2E4424CD770}"/>
              </a:ext>
            </a:extLst>
          </p:cNvPr>
          <p:cNvGrpSpPr/>
          <p:nvPr/>
        </p:nvGrpSpPr>
        <p:grpSpPr>
          <a:xfrm>
            <a:off x="4729508" y="3701031"/>
            <a:ext cx="1076632" cy="369332"/>
            <a:chOff x="2157212" y="5356391"/>
            <a:chExt cx="1076632" cy="369332"/>
          </a:xfrm>
        </p:grpSpPr>
        <p:sp>
          <p:nvSpPr>
            <p:cNvPr id="27" name="TextBox 26">
              <a:extLst>
                <a:ext uri="{FF2B5EF4-FFF2-40B4-BE49-F238E27FC236}">
                  <a16:creationId xmlns:a16="http://schemas.microsoft.com/office/drawing/2014/main" id="{0697AA73-C902-621E-5CF1-1F23EEF047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5359292E-C11C-F474-A4B1-9FD269078DF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5A77911-1B3A-58A3-0F17-FBDD14C551A0}"/>
              </a:ext>
            </a:extLst>
          </p:cNvPr>
          <p:cNvGrpSpPr/>
          <p:nvPr/>
        </p:nvGrpSpPr>
        <p:grpSpPr>
          <a:xfrm>
            <a:off x="4814912" y="3893703"/>
            <a:ext cx="1076632" cy="369332"/>
            <a:chOff x="2157212" y="5356391"/>
            <a:chExt cx="1076632" cy="369332"/>
          </a:xfrm>
        </p:grpSpPr>
        <p:sp>
          <p:nvSpPr>
            <p:cNvPr id="30" name="TextBox 29">
              <a:extLst>
                <a:ext uri="{FF2B5EF4-FFF2-40B4-BE49-F238E27FC236}">
                  <a16:creationId xmlns:a16="http://schemas.microsoft.com/office/drawing/2014/main" id="{E26E6C99-D1AB-2AA7-30E4-BF4C4B5021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38C91666-4AA0-A2AF-1AA8-B047A200B4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1C812A0-FDD0-5D05-DB8A-2094C9FAC38D}"/>
              </a:ext>
            </a:extLst>
          </p:cNvPr>
          <p:cNvGrpSpPr/>
          <p:nvPr/>
        </p:nvGrpSpPr>
        <p:grpSpPr>
          <a:xfrm>
            <a:off x="4735119" y="5223811"/>
            <a:ext cx="1076632" cy="369332"/>
            <a:chOff x="2157212" y="5356391"/>
            <a:chExt cx="1076632" cy="369332"/>
          </a:xfrm>
        </p:grpSpPr>
        <p:sp>
          <p:nvSpPr>
            <p:cNvPr id="33" name="TextBox 32">
              <a:extLst>
                <a:ext uri="{FF2B5EF4-FFF2-40B4-BE49-F238E27FC236}">
                  <a16:creationId xmlns:a16="http://schemas.microsoft.com/office/drawing/2014/main" id="{46109660-1492-7001-3F4B-351F2E5BB9F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B2BB299-CB62-F502-E97B-38C7833052F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627C645-CA07-657E-3C2D-580974847040}"/>
              </a:ext>
            </a:extLst>
          </p:cNvPr>
          <p:cNvGrpSpPr/>
          <p:nvPr/>
        </p:nvGrpSpPr>
        <p:grpSpPr>
          <a:xfrm>
            <a:off x="5056313" y="6169581"/>
            <a:ext cx="1076632" cy="369332"/>
            <a:chOff x="2157212" y="5356391"/>
            <a:chExt cx="1076632" cy="369332"/>
          </a:xfrm>
        </p:grpSpPr>
        <p:sp>
          <p:nvSpPr>
            <p:cNvPr id="36" name="TextBox 35">
              <a:extLst>
                <a:ext uri="{FF2B5EF4-FFF2-40B4-BE49-F238E27FC236}">
                  <a16:creationId xmlns:a16="http://schemas.microsoft.com/office/drawing/2014/main" id="{D461F933-72C0-CB7F-08CA-1FEA6D21485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4AC39D41-775C-75AA-9652-E44719663E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C89B3120-0807-FBC1-38AA-5F63CE5FEFB4}"/>
              </a:ext>
            </a:extLst>
          </p:cNvPr>
          <p:cNvSpPr/>
          <p:nvPr/>
        </p:nvSpPr>
        <p:spPr>
          <a:xfrm>
            <a:off x="2375941" y="5314013"/>
            <a:ext cx="284813" cy="172385"/>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0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500"/>
                            </p:stCondLst>
                            <p:childTnLst>
                              <p:par>
                                <p:cTn id="53" presetID="16" presetClass="entr" presetSubtype="21"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right)">
                                      <p:cBhvr>
                                        <p:cTn id="6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9CA239-ECD5-1CAC-ED25-1FF5E1394562}"/>
              </a:ext>
            </a:extLst>
          </p:cNvPr>
          <p:cNvPicPr>
            <a:picLocks noChangeAspect="1"/>
          </p:cNvPicPr>
          <p:nvPr/>
        </p:nvPicPr>
        <p:blipFill>
          <a:blip r:embed="rId2"/>
          <a:stretch>
            <a:fillRect/>
          </a:stretch>
        </p:blipFill>
        <p:spPr>
          <a:xfrm>
            <a:off x="269823" y="2094108"/>
            <a:ext cx="8604354" cy="1051643"/>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53" name="Rectangle 52">
            <a:extLst>
              <a:ext uri="{FF2B5EF4-FFF2-40B4-BE49-F238E27FC236}">
                <a16:creationId xmlns:a16="http://schemas.microsoft.com/office/drawing/2014/main" id="{6076B3D0-3A71-4D86-112F-2AF0194F9550}"/>
              </a:ext>
            </a:extLst>
          </p:cNvPr>
          <p:cNvSpPr/>
          <p:nvPr/>
        </p:nvSpPr>
        <p:spPr>
          <a:xfrm>
            <a:off x="2681287" y="2452688"/>
            <a:ext cx="1540669"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908CE04-BC93-C215-A4D8-62B8435E2A08}"/>
              </a:ext>
            </a:extLst>
          </p:cNvPr>
          <p:cNvSpPr txBox="1"/>
          <p:nvPr/>
        </p:nvSpPr>
        <p:spPr>
          <a:xfrm>
            <a:off x="2902939" y="3746906"/>
            <a:ext cx="5284032" cy="369332"/>
          </a:xfrm>
          <a:prstGeom prst="rect">
            <a:avLst/>
          </a:prstGeom>
          <a:noFill/>
        </p:spPr>
        <p:txBody>
          <a:bodyPr wrap="square">
            <a:spAutoFit/>
          </a:bodyPr>
          <a:lstStyle/>
          <a:p>
            <a:r>
              <a:rPr lang="en-US" b="1" dirty="0">
                <a:latin typeface="Consolas" panose="020B0609020204030204" pitchFamily="49" charset="0"/>
              </a:rPr>
              <a:t>conda activate qis101</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902939" y="4183448"/>
            <a:ext cx="5695323"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545738" y="3816950"/>
            <a:ext cx="1821304" cy="1770090"/>
          </a:xfrm>
          <a:prstGeom prst="wedgeRoundRectCallout">
            <a:avLst>
              <a:gd name="adj1" fmla="val 69491"/>
              <a:gd name="adj2" fmla="val -382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three</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 name="TextBox 4">
            <a:extLst>
              <a:ext uri="{FF2B5EF4-FFF2-40B4-BE49-F238E27FC236}">
                <a16:creationId xmlns:a16="http://schemas.microsoft.com/office/drawing/2014/main" id="{4A8F7055-7F63-D983-C30C-25CFFD564636}"/>
              </a:ext>
            </a:extLst>
          </p:cNvPr>
          <p:cNvSpPr txBox="1"/>
          <p:nvPr/>
        </p:nvSpPr>
        <p:spPr>
          <a:xfrm>
            <a:off x="2902938" y="4619990"/>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8" name="Rectangle 7">
            <a:extLst>
              <a:ext uri="{FF2B5EF4-FFF2-40B4-BE49-F238E27FC236}">
                <a16:creationId xmlns:a16="http://schemas.microsoft.com/office/drawing/2014/main" id="{943AE191-3CAF-7D88-1AD1-70B1219B06EF}"/>
              </a:ext>
            </a:extLst>
          </p:cNvPr>
          <p:cNvSpPr/>
          <p:nvPr/>
        </p:nvSpPr>
        <p:spPr>
          <a:xfrm>
            <a:off x="3333752" y="2627072"/>
            <a:ext cx="2749548"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C75DEB-5A4F-4471-F333-3AA9CE58F9E3}"/>
              </a:ext>
            </a:extLst>
          </p:cNvPr>
          <p:cNvSpPr/>
          <p:nvPr/>
        </p:nvSpPr>
        <p:spPr>
          <a:xfrm>
            <a:off x="5628335" y="2799075"/>
            <a:ext cx="3120378" cy="1476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arn(inVertical)">
                                      <p:cBhvr>
                                        <p:cTn id="15" dur="500"/>
                                        <p:tgtEl>
                                          <p:spTgt spid="5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500"/>
                                        <p:tgtEl>
                                          <p:spTgt spid="51"/>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up)">
                                      <p:cBhvr>
                                        <p:cTn id="27" dur="500"/>
                                        <p:tgtEl>
                                          <p:spTgt spid="52"/>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p:bldP spid="52" grpId="0"/>
      <p:bldP spid="10" grpId="0" animBg="1"/>
      <p:bldP spid="5"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23</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71BD89-39DB-C868-9627-143AF4AC4A8E}"/>
              </a:ext>
            </a:extLst>
          </p:cNvPr>
          <p:cNvPicPr>
            <a:picLocks noChangeAspect="1"/>
          </p:cNvPicPr>
          <p:nvPr/>
        </p:nvPicPr>
        <p:blipFill>
          <a:blip r:embed="rId2"/>
          <a:stretch>
            <a:fillRect/>
          </a:stretch>
        </p:blipFill>
        <p:spPr>
          <a:xfrm>
            <a:off x="157395" y="2410268"/>
            <a:ext cx="8829207" cy="45030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533193" y="2484630"/>
            <a:ext cx="3281023" cy="183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26</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pic>
        <p:nvPicPr>
          <p:cNvPr id="5" name="Picture 4">
            <a:extLst>
              <a:ext uri="{FF2B5EF4-FFF2-40B4-BE49-F238E27FC236}">
                <a16:creationId xmlns:a16="http://schemas.microsoft.com/office/drawing/2014/main" id="{A26A966F-2D15-B705-41BB-F94C4D53ED01}"/>
              </a:ext>
            </a:extLst>
          </p:cNvPr>
          <p:cNvPicPr>
            <a:picLocks noChangeAspect="1"/>
          </p:cNvPicPr>
          <p:nvPr/>
        </p:nvPicPr>
        <p:blipFill>
          <a:blip r:embed="rId2"/>
          <a:stretch>
            <a:fillRect/>
          </a:stretch>
        </p:blipFill>
        <p:spPr>
          <a:xfrm>
            <a:off x="1843428" y="1802711"/>
            <a:ext cx="5457143" cy="3552381"/>
          </a:xfrm>
          <a:prstGeom prst="rect">
            <a:avLst/>
          </a:prstGeom>
        </p:spPr>
      </p:pic>
      <p:grpSp>
        <p:nvGrpSpPr>
          <p:cNvPr id="7" name="Group 6">
            <a:extLst>
              <a:ext uri="{FF2B5EF4-FFF2-40B4-BE49-F238E27FC236}">
                <a16:creationId xmlns:a16="http://schemas.microsoft.com/office/drawing/2014/main" id="{587AC056-39FC-A393-9D54-6737375E6D11}"/>
              </a:ext>
            </a:extLst>
          </p:cNvPr>
          <p:cNvGrpSpPr/>
          <p:nvPr/>
        </p:nvGrpSpPr>
        <p:grpSpPr>
          <a:xfrm>
            <a:off x="4267738" y="3936641"/>
            <a:ext cx="1076632" cy="369332"/>
            <a:chOff x="4968362" y="2079211"/>
            <a:chExt cx="1076632" cy="369332"/>
          </a:xfrm>
        </p:grpSpPr>
        <p:cxnSp>
          <p:nvCxnSpPr>
            <p:cNvPr id="8" name="Straight Arrow Connector 7">
              <a:extLst>
                <a:ext uri="{FF2B5EF4-FFF2-40B4-BE49-F238E27FC236}">
                  <a16:creationId xmlns:a16="http://schemas.microsoft.com/office/drawing/2014/main" id="{8D66390D-3559-423F-1FD5-DEA79C3F8D7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DB87FA-0378-E16F-FEBF-CD073F7FA2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63D77CE1-0D38-9A71-7DD7-53046351520C}"/>
              </a:ext>
            </a:extLst>
          </p:cNvPr>
          <p:cNvGrpSpPr/>
          <p:nvPr/>
        </p:nvGrpSpPr>
        <p:grpSpPr>
          <a:xfrm>
            <a:off x="4152283" y="4154222"/>
            <a:ext cx="1076632" cy="369332"/>
            <a:chOff x="4704120" y="2356972"/>
            <a:chExt cx="1076632" cy="369332"/>
          </a:xfrm>
        </p:grpSpPr>
        <p:cxnSp>
          <p:nvCxnSpPr>
            <p:cNvPr id="44" name="Straight Arrow Connector 43">
              <a:extLst>
                <a:ext uri="{FF2B5EF4-FFF2-40B4-BE49-F238E27FC236}">
                  <a16:creationId xmlns:a16="http://schemas.microsoft.com/office/drawing/2014/main" id="{A7E2CFF6-D8D1-4B45-D386-59810630C7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7965140-AA2E-5405-69A9-09D67EA7866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6" name="Group 45">
            <a:extLst>
              <a:ext uri="{FF2B5EF4-FFF2-40B4-BE49-F238E27FC236}">
                <a16:creationId xmlns:a16="http://schemas.microsoft.com/office/drawing/2014/main" id="{439146AB-0F2B-F66C-B5E1-39E24B377276}"/>
              </a:ext>
            </a:extLst>
          </p:cNvPr>
          <p:cNvGrpSpPr/>
          <p:nvPr/>
        </p:nvGrpSpPr>
        <p:grpSpPr>
          <a:xfrm>
            <a:off x="7205314" y="4361373"/>
            <a:ext cx="1068643" cy="369332"/>
            <a:chOff x="3647644" y="4910075"/>
            <a:chExt cx="1068643" cy="369332"/>
          </a:xfrm>
        </p:grpSpPr>
        <p:sp>
          <p:nvSpPr>
            <p:cNvPr id="47" name="TextBox 46">
              <a:extLst>
                <a:ext uri="{FF2B5EF4-FFF2-40B4-BE49-F238E27FC236}">
                  <a16:creationId xmlns:a16="http://schemas.microsoft.com/office/drawing/2014/main" id="{0C8E223D-9C4A-302A-B7BA-319FE54C98B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3F11F4E-38F3-4386-85E9-F9454360FAB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AF9620E-3672-83E7-8B6B-8F568ACF2854}"/>
              </a:ext>
            </a:extLst>
          </p:cNvPr>
          <p:cNvGrpSpPr/>
          <p:nvPr/>
        </p:nvGrpSpPr>
        <p:grpSpPr>
          <a:xfrm>
            <a:off x="5576329" y="4808897"/>
            <a:ext cx="1064340" cy="369332"/>
            <a:chOff x="3647644" y="5421073"/>
            <a:chExt cx="1064340" cy="369332"/>
          </a:xfrm>
        </p:grpSpPr>
        <p:sp>
          <p:nvSpPr>
            <p:cNvPr id="50" name="TextBox 49">
              <a:extLst>
                <a:ext uri="{FF2B5EF4-FFF2-40B4-BE49-F238E27FC236}">
                  <a16:creationId xmlns:a16="http://schemas.microsoft.com/office/drawing/2014/main" id="{588A5123-CDBD-FE18-43FA-765E7A46FC1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4951C24-4122-F685-43D6-471261BF6AD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E69EF10-E9C5-CBF0-01FB-3FF6F4F162DC}"/>
              </a:ext>
            </a:extLst>
          </p:cNvPr>
          <p:cNvGrpSpPr/>
          <p:nvPr/>
        </p:nvGrpSpPr>
        <p:grpSpPr>
          <a:xfrm>
            <a:off x="5627969" y="5009282"/>
            <a:ext cx="1068643" cy="369332"/>
            <a:chOff x="3647644" y="5359159"/>
            <a:chExt cx="1068643" cy="369332"/>
          </a:xfrm>
        </p:grpSpPr>
        <p:sp>
          <p:nvSpPr>
            <p:cNvPr id="53" name="TextBox 52">
              <a:extLst>
                <a:ext uri="{FF2B5EF4-FFF2-40B4-BE49-F238E27FC236}">
                  <a16:creationId xmlns:a16="http://schemas.microsoft.com/office/drawing/2014/main" id="{B8750C1B-A5B9-CF8A-66BF-ECF6C44B603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39A9E235-B9A8-B84C-39B8-ACD7BD28D20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EB1060A-2F7F-F85A-CDD1-1DC14EE117A0}"/>
              </a:ext>
            </a:extLst>
          </p:cNvPr>
          <p:cNvGrpSpPr/>
          <p:nvPr/>
        </p:nvGrpSpPr>
        <p:grpSpPr>
          <a:xfrm>
            <a:off x="6317862" y="1756704"/>
            <a:ext cx="1076632" cy="369332"/>
            <a:chOff x="2157212" y="5356391"/>
            <a:chExt cx="1076632" cy="369332"/>
          </a:xfrm>
        </p:grpSpPr>
        <p:sp>
          <p:nvSpPr>
            <p:cNvPr id="56" name="TextBox 55">
              <a:extLst>
                <a:ext uri="{FF2B5EF4-FFF2-40B4-BE49-F238E27FC236}">
                  <a16:creationId xmlns:a16="http://schemas.microsoft.com/office/drawing/2014/main" id="{AE335ACF-9B57-1D83-FF18-FED9AE0153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648F2BEA-372F-60E5-60C5-C36C899925D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57A5DF3-0003-67BB-066B-D836A10827F0}"/>
              </a:ext>
            </a:extLst>
          </p:cNvPr>
          <p:cNvGrpSpPr/>
          <p:nvPr/>
        </p:nvGrpSpPr>
        <p:grpSpPr>
          <a:xfrm>
            <a:off x="5431746" y="1977534"/>
            <a:ext cx="1076632" cy="369332"/>
            <a:chOff x="2157212" y="5356391"/>
            <a:chExt cx="1076632" cy="369332"/>
          </a:xfrm>
        </p:grpSpPr>
        <p:sp>
          <p:nvSpPr>
            <p:cNvPr id="59" name="TextBox 58">
              <a:extLst>
                <a:ext uri="{FF2B5EF4-FFF2-40B4-BE49-F238E27FC236}">
                  <a16:creationId xmlns:a16="http://schemas.microsoft.com/office/drawing/2014/main" id="{66B804FA-18BC-87BD-015C-8AAD2CB56B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7FA4AF27-B37F-1973-F928-D567E6EBD2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F17202F-6661-04D2-5068-75D34D423DDE}"/>
              </a:ext>
            </a:extLst>
          </p:cNvPr>
          <p:cNvGrpSpPr/>
          <p:nvPr/>
        </p:nvGrpSpPr>
        <p:grpSpPr>
          <a:xfrm>
            <a:off x="6511909" y="2192180"/>
            <a:ext cx="1076632" cy="369332"/>
            <a:chOff x="2157212" y="5356391"/>
            <a:chExt cx="1076632" cy="369332"/>
          </a:xfrm>
        </p:grpSpPr>
        <p:sp>
          <p:nvSpPr>
            <p:cNvPr id="62" name="TextBox 61">
              <a:extLst>
                <a:ext uri="{FF2B5EF4-FFF2-40B4-BE49-F238E27FC236}">
                  <a16:creationId xmlns:a16="http://schemas.microsoft.com/office/drawing/2014/main" id="{CAB5E1DD-1EEE-C304-429F-BC0A68230A5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0B51DB56-BF34-AF53-B9B5-50758D9F0ED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BA31B851-C521-52AD-398C-B47BFBF5F99D}"/>
              </a:ext>
            </a:extLst>
          </p:cNvPr>
          <p:cNvGrpSpPr/>
          <p:nvPr/>
        </p:nvGrpSpPr>
        <p:grpSpPr>
          <a:xfrm>
            <a:off x="6916138" y="2841365"/>
            <a:ext cx="1076632" cy="369332"/>
            <a:chOff x="2157212" y="5356391"/>
            <a:chExt cx="1076632" cy="369332"/>
          </a:xfrm>
        </p:grpSpPr>
        <p:sp>
          <p:nvSpPr>
            <p:cNvPr id="6" name="TextBox 5">
              <a:extLst>
                <a:ext uri="{FF2B5EF4-FFF2-40B4-BE49-F238E27FC236}">
                  <a16:creationId xmlns:a16="http://schemas.microsoft.com/office/drawing/2014/main" id="{A81A44F8-71E0-F1D7-EA60-58DDD44006C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1" name="Straight Arrow Connector 10">
              <a:extLst>
                <a:ext uri="{FF2B5EF4-FFF2-40B4-BE49-F238E27FC236}">
                  <a16:creationId xmlns:a16="http://schemas.microsoft.com/office/drawing/2014/main" id="{C6CF2475-1FF3-7029-5D22-7A94C6885F4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1C11CF-8316-D00C-5542-DA78FFA84401}"/>
              </a:ext>
            </a:extLst>
          </p:cNvPr>
          <p:cNvGrpSpPr/>
          <p:nvPr/>
        </p:nvGrpSpPr>
        <p:grpSpPr>
          <a:xfrm>
            <a:off x="4702569" y="3277714"/>
            <a:ext cx="1076632" cy="369332"/>
            <a:chOff x="2157212" y="5356391"/>
            <a:chExt cx="1076632" cy="369332"/>
          </a:xfrm>
        </p:grpSpPr>
        <p:sp>
          <p:nvSpPr>
            <p:cNvPr id="13" name="TextBox 12">
              <a:extLst>
                <a:ext uri="{FF2B5EF4-FFF2-40B4-BE49-F238E27FC236}">
                  <a16:creationId xmlns:a16="http://schemas.microsoft.com/office/drawing/2014/main" id="{BCFB2F59-6D64-4EE2-FB83-BE385EC7372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A4C7A3D4-A059-3A96-619E-E9ACBB607B4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right)">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right)">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right)">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righ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2B7CC-FE17-FEAB-473D-581D1E9A0EB4}"/>
              </a:ext>
            </a:extLst>
          </p:cNvPr>
          <p:cNvPicPr>
            <a:picLocks noChangeAspect="1"/>
          </p:cNvPicPr>
          <p:nvPr/>
        </p:nvPicPr>
        <p:blipFill>
          <a:blip r:embed="rId2"/>
          <a:stretch>
            <a:fillRect/>
          </a:stretch>
        </p:blipFill>
        <p:spPr>
          <a:xfrm>
            <a:off x="145483" y="2983376"/>
            <a:ext cx="8853033" cy="19158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456419" y="2983376"/>
            <a:ext cx="3542097" cy="1915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35</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38</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
        <p:nvSpPr>
          <p:cNvPr id="11" name="TextBox 10">
            <a:extLst>
              <a:ext uri="{FF2B5EF4-FFF2-40B4-BE49-F238E27FC236}">
                <a16:creationId xmlns:a16="http://schemas.microsoft.com/office/drawing/2014/main" id="{966B9D84-7C28-6487-ECD7-C223E4F505DD}"/>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208965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04072-3B29-EB9A-35C3-BBF9E32FB325}"/>
              </a:ext>
            </a:extLst>
          </p:cNvPr>
          <p:cNvPicPr>
            <a:picLocks noChangeAspect="1"/>
          </p:cNvPicPr>
          <p:nvPr/>
        </p:nvPicPr>
        <p:blipFill>
          <a:blip r:embed="rId2"/>
          <a:stretch>
            <a:fillRect/>
          </a:stretch>
        </p:blipFill>
        <p:spPr>
          <a:xfrm>
            <a:off x="1053866" y="1453386"/>
            <a:ext cx="7036267" cy="503948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5492381" y="1554927"/>
            <a:ext cx="3321836" cy="463673"/>
          </a:xfrm>
          <a:prstGeom prst="rect">
            <a:avLst/>
          </a:prstGeom>
          <a:ln>
            <a:solidFill>
              <a:schemeClr val="tx1"/>
            </a:solidFill>
          </a:ln>
        </p:spPr>
      </p:pic>
      <p:grpSp>
        <p:nvGrpSpPr>
          <p:cNvPr id="6" name="Group 5">
            <a:extLst>
              <a:ext uri="{FF2B5EF4-FFF2-40B4-BE49-F238E27FC236}">
                <a16:creationId xmlns:a16="http://schemas.microsoft.com/office/drawing/2014/main" id="{352F9919-6282-957C-E890-1344F2357FAC}"/>
              </a:ext>
            </a:extLst>
          </p:cNvPr>
          <p:cNvGrpSpPr/>
          <p:nvPr/>
        </p:nvGrpSpPr>
        <p:grpSpPr>
          <a:xfrm>
            <a:off x="4215276" y="1833934"/>
            <a:ext cx="1076632" cy="369332"/>
            <a:chOff x="4968362" y="2079211"/>
            <a:chExt cx="1076632" cy="369332"/>
          </a:xfrm>
        </p:grpSpPr>
        <p:cxnSp>
          <p:nvCxnSpPr>
            <p:cNvPr id="7" name="Straight Arrow Connector 6">
              <a:extLst>
                <a:ext uri="{FF2B5EF4-FFF2-40B4-BE49-F238E27FC236}">
                  <a16:creationId xmlns:a16="http://schemas.microsoft.com/office/drawing/2014/main" id="{D78315D7-4A56-6D53-53EA-38B84FB445C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2C61B5-F2E5-9D34-4509-4791285031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B959AB3-81A2-8C0C-D861-5E96BCAA5487}"/>
              </a:ext>
            </a:extLst>
          </p:cNvPr>
          <p:cNvGrpSpPr/>
          <p:nvPr/>
        </p:nvGrpSpPr>
        <p:grpSpPr>
          <a:xfrm>
            <a:off x="3525728" y="3010288"/>
            <a:ext cx="1076632" cy="369332"/>
            <a:chOff x="4704120" y="2356972"/>
            <a:chExt cx="1076632" cy="369332"/>
          </a:xfrm>
        </p:grpSpPr>
        <p:cxnSp>
          <p:nvCxnSpPr>
            <p:cNvPr id="12" name="Straight Arrow Connector 11">
              <a:extLst>
                <a:ext uri="{FF2B5EF4-FFF2-40B4-BE49-F238E27FC236}">
                  <a16:creationId xmlns:a16="http://schemas.microsoft.com/office/drawing/2014/main" id="{DCBE79D9-EA4C-8667-A379-B106DFDE288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0874D8-E8D7-544E-89DA-DC39B82B34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58E2EE4-60DD-5895-85AC-68BA20796846}"/>
              </a:ext>
            </a:extLst>
          </p:cNvPr>
          <p:cNvGrpSpPr/>
          <p:nvPr/>
        </p:nvGrpSpPr>
        <p:grpSpPr>
          <a:xfrm>
            <a:off x="4382392" y="3394610"/>
            <a:ext cx="1068643" cy="369332"/>
            <a:chOff x="3647644" y="4910075"/>
            <a:chExt cx="1068643" cy="369332"/>
          </a:xfrm>
        </p:grpSpPr>
        <p:sp>
          <p:nvSpPr>
            <p:cNvPr id="15" name="TextBox 14">
              <a:extLst>
                <a:ext uri="{FF2B5EF4-FFF2-40B4-BE49-F238E27FC236}">
                  <a16:creationId xmlns:a16="http://schemas.microsoft.com/office/drawing/2014/main" id="{87F8ED53-64D7-8269-68D2-22F0FF2CC70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A50BA3B7-0FB4-2D37-EC33-EBB281DF344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C864736-478E-5D43-5579-7A64E08E98EE}"/>
              </a:ext>
            </a:extLst>
          </p:cNvPr>
          <p:cNvGrpSpPr/>
          <p:nvPr/>
        </p:nvGrpSpPr>
        <p:grpSpPr>
          <a:xfrm>
            <a:off x="6313891" y="3803454"/>
            <a:ext cx="1064340" cy="369332"/>
            <a:chOff x="3647644" y="5421073"/>
            <a:chExt cx="1064340" cy="369332"/>
          </a:xfrm>
        </p:grpSpPr>
        <p:sp>
          <p:nvSpPr>
            <p:cNvPr id="18" name="TextBox 17">
              <a:extLst>
                <a:ext uri="{FF2B5EF4-FFF2-40B4-BE49-F238E27FC236}">
                  <a16:creationId xmlns:a16="http://schemas.microsoft.com/office/drawing/2014/main" id="{9C3583FA-FF1F-D172-1FE3-50433A5F6C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222F5629-42E3-235A-C2C0-D5485E1ED14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8FD345A-9988-9A88-56AA-0082084BE17E}"/>
              </a:ext>
            </a:extLst>
          </p:cNvPr>
          <p:cNvSpPr/>
          <p:nvPr/>
        </p:nvSpPr>
        <p:spPr>
          <a:xfrm>
            <a:off x="3006581" y="3880071"/>
            <a:ext cx="2330971"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EC1689-4FD2-E9E4-D9B3-CA717182B6F1}"/>
              </a:ext>
            </a:extLst>
          </p:cNvPr>
          <p:cNvSpPr/>
          <p:nvPr/>
        </p:nvSpPr>
        <p:spPr>
          <a:xfrm>
            <a:off x="1988825" y="3879433"/>
            <a:ext cx="959164"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F2A5585-B878-3AC9-EC41-82A08A0FF6A2}"/>
              </a:ext>
            </a:extLst>
          </p:cNvPr>
          <p:cNvGrpSpPr/>
          <p:nvPr/>
        </p:nvGrpSpPr>
        <p:grpSpPr>
          <a:xfrm>
            <a:off x="4461642" y="4006405"/>
            <a:ext cx="1068643" cy="369332"/>
            <a:chOff x="3647644" y="5359159"/>
            <a:chExt cx="1068643" cy="369332"/>
          </a:xfrm>
        </p:grpSpPr>
        <p:sp>
          <p:nvSpPr>
            <p:cNvPr id="23" name="TextBox 22">
              <a:extLst>
                <a:ext uri="{FF2B5EF4-FFF2-40B4-BE49-F238E27FC236}">
                  <a16:creationId xmlns:a16="http://schemas.microsoft.com/office/drawing/2014/main" id="{CCE02226-02BC-532F-318B-8ADE9E95F06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72C8EC24-0A01-BA0F-4B46-C0F12293544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B691E08-D1BB-5EEF-1C4E-9FF8214F708C}"/>
              </a:ext>
            </a:extLst>
          </p:cNvPr>
          <p:cNvGrpSpPr/>
          <p:nvPr/>
        </p:nvGrpSpPr>
        <p:grpSpPr>
          <a:xfrm>
            <a:off x="6410403" y="4972260"/>
            <a:ext cx="1076632" cy="369332"/>
            <a:chOff x="2157212" y="5356391"/>
            <a:chExt cx="1076632" cy="369332"/>
          </a:xfrm>
        </p:grpSpPr>
        <p:sp>
          <p:nvSpPr>
            <p:cNvPr id="8" name="TextBox 7">
              <a:extLst>
                <a:ext uri="{FF2B5EF4-FFF2-40B4-BE49-F238E27FC236}">
                  <a16:creationId xmlns:a16="http://schemas.microsoft.com/office/drawing/2014/main" id="{B95E97FC-227D-B4F1-0CC3-7843D8A70DD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B819F866-EF63-9A93-DFEE-7B776CA157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8C7E1C7-E47C-4019-DDD4-351AD5F387AC}"/>
              </a:ext>
            </a:extLst>
          </p:cNvPr>
          <p:cNvGrpSpPr/>
          <p:nvPr/>
        </p:nvGrpSpPr>
        <p:grpSpPr>
          <a:xfrm>
            <a:off x="6154840" y="5563595"/>
            <a:ext cx="1076632" cy="369332"/>
            <a:chOff x="2157212" y="5356391"/>
            <a:chExt cx="1076632" cy="369332"/>
          </a:xfrm>
        </p:grpSpPr>
        <p:sp>
          <p:nvSpPr>
            <p:cNvPr id="27" name="TextBox 26">
              <a:extLst>
                <a:ext uri="{FF2B5EF4-FFF2-40B4-BE49-F238E27FC236}">
                  <a16:creationId xmlns:a16="http://schemas.microsoft.com/office/drawing/2014/main" id="{309E7CA0-3BA1-40A5-D709-5369B9F42BE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B7D4E1D8-DDB5-73E1-A05B-A7B5761A2C5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674EF6-9EC5-271B-2149-8E0CF5426B29}"/>
              </a:ext>
            </a:extLst>
          </p:cNvPr>
          <p:cNvGrpSpPr/>
          <p:nvPr/>
        </p:nvGrpSpPr>
        <p:grpSpPr>
          <a:xfrm>
            <a:off x="6306067" y="5966858"/>
            <a:ext cx="1076632" cy="369332"/>
            <a:chOff x="2157212" y="5356391"/>
            <a:chExt cx="1076632" cy="369332"/>
          </a:xfrm>
        </p:grpSpPr>
        <p:sp>
          <p:nvSpPr>
            <p:cNvPr id="30" name="TextBox 29">
              <a:extLst>
                <a:ext uri="{FF2B5EF4-FFF2-40B4-BE49-F238E27FC236}">
                  <a16:creationId xmlns:a16="http://schemas.microsoft.com/office/drawing/2014/main" id="{F481A98B-88E5-62F7-EF78-B19BA87012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A5D509D-D7A7-1BB9-101C-18E0801649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95412AC-9C0C-F471-2672-85845BB570EB}"/>
              </a:ext>
            </a:extLst>
          </p:cNvPr>
          <p:cNvGrpSpPr/>
          <p:nvPr/>
        </p:nvGrpSpPr>
        <p:grpSpPr>
          <a:xfrm>
            <a:off x="6693156" y="4576491"/>
            <a:ext cx="1076632" cy="369332"/>
            <a:chOff x="2157212" y="5356391"/>
            <a:chExt cx="1076632" cy="369332"/>
          </a:xfrm>
        </p:grpSpPr>
        <p:sp>
          <p:nvSpPr>
            <p:cNvPr id="33" name="TextBox 32">
              <a:extLst>
                <a:ext uri="{FF2B5EF4-FFF2-40B4-BE49-F238E27FC236}">
                  <a16:creationId xmlns:a16="http://schemas.microsoft.com/office/drawing/2014/main" id="{896E7201-220B-EBC0-CF66-133468A76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6EE4ADB3-E5C0-6FC2-604C-6FF61A12D7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6CAF706-040A-B411-E0AC-657F75C0C0DC}"/>
              </a:ext>
            </a:extLst>
          </p:cNvPr>
          <p:cNvGrpSpPr/>
          <p:nvPr/>
        </p:nvGrpSpPr>
        <p:grpSpPr>
          <a:xfrm>
            <a:off x="4389470" y="6151524"/>
            <a:ext cx="1076632" cy="369332"/>
            <a:chOff x="2157212" y="5356391"/>
            <a:chExt cx="1076632" cy="369332"/>
          </a:xfrm>
        </p:grpSpPr>
        <p:sp>
          <p:nvSpPr>
            <p:cNvPr id="36" name="TextBox 35">
              <a:extLst>
                <a:ext uri="{FF2B5EF4-FFF2-40B4-BE49-F238E27FC236}">
                  <a16:creationId xmlns:a16="http://schemas.microsoft.com/office/drawing/2014/main" id="{B50D4248-FCEC-275C-7615-4AEB21AD69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4318D9A-FDCE-504B-CC5E-5CE0F7A8AC3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A20DEAA3-FEAF-D581-28F2-7995BDB0CF3B}"/>
              </a:ext>
            </a:extLst>
          </p:cNvPr>
          <p:cNvSpPr/>
          <p:nvPr/>
        </p:nvSpPr>
        <p:spPr>
          <a:xfrm>
            <a:off x="5527671" y="4654098"/>
            <a:ext cx="1134576"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D8C4EA-0FB5-507C-3C0C-B4F7CBD67245}"/>
              </a:ext>
            </a:extLst>
          </p:cNvPr>
          <p:cNvSpPr/>
          <p:nvPr/>
        </p:nvSpPr>
        <p:spPr>
          <a:xfrm>
            <a:off x="3305038" y="4653893"/>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95EF41E-E999-1FF9-F510-805ECB8F38DD}"/>
              </a:ext>
            </a:extLst>
          </p:cNvPr>
          <p:cNvSpPr/>
          <p:nvPr/>
        </p:nvSpPr>
        <p:spPr>
          <a:xfrm>
            <a:off x="4876800" y="5643077"/>
            <a:ext cx="124713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87EF2DB-FE10-894A-6A58-AC4521BA5C53}"/>
              </a:ext>
            </a:extLst>
          </p:cNvPr>
          <p:cNvSpPr/>
          <p:nvPr/>
        </p:nvSpPr>
        <p:spPr>
          <a:xfrm>
            <a:off x="2670827" y="5642872"/>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arn(inVertic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righ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arn(inVertical)">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barn(inVertic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right)">
                                      <p:cBhvr>
                                        <p:cTn id="9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8"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5" name="Picture 4">
            <a:extLst>
              <a:ext uri="{FF2B5EF4-FFF2-40B4-BE49-F238E27FC236}">
                <a16:creationId xmlns:a16="http://schemas.microsoft.com/office/drawing/2014/main" id="{59A768AB-6A3F-8C11-6922-2C4B320FA02F}"/>
              </a:ext>
            </a:extLst>
          </p:cNvPr>
          <p:cNvPicPr>
            <a:picLocks noChangeAspect="1"/>
          </p:cNvPicPr>
          <p:nvPr/>
        </p:nvPicPr>
        <p:blipFill>
          <a:blip r:embed="rId2"/>
          <a:stretch>
            <a:fillRect/>
          </a:stretch>
        </p:blipFill>
        <p:spPr>
          <a:xfrm>
            <a:off x="221105" y="1690689"/>
            <a:ext cx="8701790" cy="1410476"/>
          </a:xfrm>
          <a:prstGeom prst="rect">
            <a:avLst/>
          </a:prstGeom>
        </p:spPr>
      </p:pic>
      <p:grpSp>
        <p:nvGrpSpPr>
          <p:cNvPr id="14" name="Group 13">
            <a:extLst>
              <a:ext uri="{FF2B5EF4-FFF2-40B4-BE49-F238E27FC236}">
                <a16:creationId xmlns:a16="http://schemas.microsoft.com/office/drawing/2014/main" id="{5F5D85A3-AE55-75FE-5D8F-4A5B2658F1E7}"/>
              </a:ext>
            </a:extLst>
          </p:cNvPr>
          <p:cNvGrpSpPr/>
          <p:nvPr/>
        </p:nvGrpSpPr>
        <p:grpSpPr>
          <a:xfrm>
            <a:off x="734518" y="3356101"/>
            <a:ext cx="7674964" cy="2823522"/>
            <a:chOff x="667440" y="3356101"/>
            <a:chExt cx="7674964" cy="2823522"/>
          </a:xfrm>
        </p:grpSpPr>
        <p:pic>
          <p:nvPicPr>
            <p:cNvPr id="11" name="Picture 10">
              <a:extLst>
                <a:ext uri="{FF2B5EF4-FFF2-40B4-BE49-F238E27FC236}">
                  <a16:creationId xmlns:a16="http://schemas.microsoft.com/office/drawing/2014/main" id="{B6AB60F7-E8D3-C6CE-DD76-A7FDAB9991C7}"/>
                </a:ext>
              </a:extLst>
            </p:cNvPr>
            <p:cNvPicPr>
              <a:picLocks noChangeAspect="1"/>
            </p:cNvPicPr>
            <p:nvPr/>
          </p:nvPicPr>
          <p:blipFill>
            <a:blip r:embed="rId3"/>
            <a:stretch>
              <a:fillRect/>
            </a:stretch>
          </p:blipFill>
          <p:spPr>
            <a:xfrm>
              <a:off x="667440" y="3877134"/>
              <a:ext cx="7674964" cy="2302489"/>
            </a:xfrm>
            <a:prstGeom prst="rect">
              <a:avLst/>
            </a:prstGeom>
          </p:spPr>
        </p:pic>
        <p:sp>
          <p:nvSpPr>
            <p:cNvPr id="13" name="TextBox 12">
              <a:extLst>
                <a:ext uri="{FF2B5EF4-FFF2-40B4-BE49-F238E27FC236}">
                  <a16:creationId xmlns:a16="http://schemas.microsoft.com/office/drawing/2014/main" id="{DE520A34-3959-164A-6F3C-BD84A6EB7989}"/>
                </a:ext>
              </a:extLst>
            </p:cNvPr>
            <p:cNvSpPr txBox="1"/>
            <p:nvPr/>
          </p:nvSpPr>
          <p:spPr>
            <a:xfrm>
              <a:off x="2217049" y="3356101"/>
              <a:ext cx="4575746" cy="369332"/>
            </a:xfrm>
            <a:prstGeom prst="rect">
              <a:avLst/>
            </a:prstGeom>
            <a:noFill/>
          </p:spPr>
          <p:txBody>
            <a:bodyPr wrap="square">
              <a:spAutoFit/>
            </a:bodyPr>
            <a:lstStyle/>
            <a:p>
              <a:pPr algn="ctr"/>
              <a:r>
                <a:rPr lang="en-US" dirty="0">
                  <a:hlinkClick r:id="rId4"/>
                </a:rPr>
                <a:t>https://en.wikipedia.org/wiki/Hexadecimal</a:t>
              </a:r>
              <a:endParaRPr lang="en-US" dirty="0"/>
            </a:p>
          </p:txBody>
        </p: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a:t>
                </a:r>
                <a:r>
                  <a:rPr lang="en-US" sz="2400" b="1" dirty="0"/>
                  <a:t>quantum</a:t>
                </a:r>
                <a:r>
                  <a:rPr lang="en-US" sz="2400" dirty="0"/>
                  <a:t> </a:t>
                </a:r>
                <a:r>
                  <a:rPr lang="en-US" sz="2400" b="1" dirty="0"/>
                  <a:t>algorithm</a:t>
                </a:r>
                <a:r>
                  <a:rPr lang="en-US" sz="2400" dirty="0"/>
                  <a:t>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696"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Decipher ciphertext2.txt</a:t>
            </a:r>
            <a:r>
              <a:rPr lang="en-US" sz="2400" b="1" dirty="0"/>
              <a:t> </a:t>
            </a:r>
            <a:r>
              <a:rPr lang="en-US" sz="2400" dirty="0"/>
              <a:t>and copy the unencrypted contents to a new text file called plaintext2.txt</a:t>
            </a:r>
          </a:p>
          <a:p>
            <a:r>
              <a:rPr lang="en-US" sz="2400" dirty="0"/>
              <a:t>Upload your </a:t>
            </a:r>
            <a:r>
              <a:rPr lang="en-US" sz="2400" b="1" dirty="0"/>
              <a:t>plaintext2.txt </a:t>
            </a:r>
            <a:r>
              <a:rPr lang="en-US" sz="2400" dirty="0"/>
              <a:t>file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1477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representation of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the three boards encoded as 2271, 1638, and 12065 respectively</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15332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pic>
        <p:nvPicPr>
          <p:cNvPr id="8" name="Picture 7">
            <a:extLst>
              <a:ext uri="{FF2B5EF4-FFF2-40B4-BE49-F238E27FC236}">
                <a16:creationId xmlns:a16="http://schemas.microsoft.com/office/drawing/2014/main" id="{A14107C7-C507-A646-5EEC-5C3D84E1CC19}"/>
              </a:ext>
            </a:extLst>
          </p:cNvPr>
          <p:cNvPicPr>
            <a:picLocks noGrp="1" noRot="1" noChangeAspect="1" noMove="1" noResize="1" noEditPoints="1" noAdjustHandles="1" noChangeArrowheads="1" noChangeShapeType="1" noCrop="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ED5C1A-79AC-52D6-763A-A9A80933FDF9}"/>
                  </a:ext>
                </a:extLst>
              </p:cNvPr>
              <p:cNvSpPr txBox="1"/>
              <p:nvPr/>
            </p:nvSpPr>
            <p:spPr>
              <a:xfrm>
                <a:off x="1157611" y="4072925"/>
                <a:ext cx="29155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(1)3</m:t>
                          </m:r>
                        </m:e>
                        <m:sup>
                          <m:r>
                            <a:rPr lang="en-US" b="0" i="1" smtClean="0">
                              <a:latin typeface="Cambria Math" panose="02040503050406030204" pitchFamily="18" charset="0"/>
                            </a:rPr>
                            <m:t>1</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m:t>
                          </m:r>
                        </m:e>
                        <m:sup>
                          <m:r>
                            <a:rPr lang="en-US" b="0" i="1" smtClean="0">
                              <a:latin typeface="Cambria Math" panose="02040503050406030204" pitchFamily="18" charset="0"/>
                            </a:rPr>
                            <m:t>7</m:t>
                          </m:r>
                        </m:sup>
                      </m:sSup>
                      <m:r>
                        <a:rPr lang="en-US" b="0" i="1" smtClean="0">
                          <a:latin typeface="Cambria Math" panose="02040503050406030204" pitchFamily="18" charset="0"/>
                        </a:rPr>
                        <m:t>=2271</m:t>
                      </m:r>
                    </m:oMath>
                  </m:oMathPara>
                </a14:m>
                <a:endParaRPr lang="en-US" dirty="0"/>
              </a:p>
            </p:txBody>
          </p:sp>
        </mc:Choice>
        <mc:Fallback xmlns="">
          <p:sp>
            <p:nvSpPr>
              <p:cNvPr id="3" name="TextBox 2">
                <a:extLst>
                  <a:ext uri="{FF2B5EF4-FFF2-40B4-BE49-F238E27FC236}">
                    <a16:creationId xmlns:a16="http://schemas.microsoft.com/office/drawing/2014/main" id="{93ED5C1A-79AC-52D6-763A-A9A80933FDF9}"/>
                  </a:ext>
                </a:extLst>
              </p:cNvPr>
              <p:cNvSpPr txBox="1">
                <a:spLocks noRot="1" noChangeAspect="1" noMove="1" noResize="1" noEditPoints="1" noAdjustHandles="1" noChangeArrowheads="1" noChangeShapeType="1" noTextEdit="1"/>
              </p:cNvSpPr>
              <p:nvPr/>
            </p:nvSpPr>
            <p:spPr>
              <a:xfrm>
                <a:off x="1157611" y="4072925"/>
                <a:ext cx="2915542" cy="276999"/>
              </a:xfrm>
              <a:prstGeom prst="rect">
                <a:avLst/>
              </a:prstGeom>
              <a:blipFill>
                <a:blip r:embed="rId4"/>
                <a:stretch>
                  <a:fillRect l="-2301" t="-4348" r="-1464" b="-3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B8E7F0B-3B4E-7581-0256-4C99CF66544D}"/>
              </a:ext>
            </a:extLst>
          </p:cNvPr>
          <p:cNvSpPr/>
          <p:nvPr/>
        </p:nvSpPr>
        <p:spPr>
          <a:xfrm>
            <a:off x="2413416" y="2331835"/>
            <a:ext cx="382250" cy="1097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E1C072-E425-2A6A-4D73-822C8BF9BBAC}"/>
              </a:ext>
            </a:extLst>
          </p:cNvPr>
          <p:cNvSpPr/>
          <p:nvPr/>
        </p:nvSpPr>
        <p:spPr>
          <a:xfrm>
            <a:off x="5564686" y="2604157"/>
            <a:ext cx="273983" cy="7236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0D623FD8-A65B-319D-8E0B-536C96785A1B}"/>
              </a:ext>
            </a:extLst>
          </p:cNvPr>
          <p:cNvCxnSpPr>
            <a:cxnSpLocks/>
            <a:stCxn id="6" idx="0"/>
            <a:endCxn id="5" idx="0"/>
          </p:cNvCxnSpPr>
          <p:nvPr/>
        </p:nvCxnSpPr>
        <p:spPr>
          <a:xfrm rot="16200000" flipV="1">
            <a:off x="4016949" y="919427"/>
            <a:ext cx="272322" cy="3097137"/>
          </a:xfrm>
          <a:prstGeom prst="bentConnector3">
            <a:avLst>
              <a:gd name="adj1" fmla="val 1839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63B7C7-9136-E13A-B649-F9ED26160A72}"/>
              </a:ext>
            </a:extLst>
          </p:cNvPr>
          <p:cNvSpPr/>
          <p:nvPr/>
        </p:nvSpPr>
        <p:spPr>
          <a:xfrm>
            <a:off x="1157612" y="4050441"/>
            <a:ext cx="2170204" cy="3219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5BB2D1-B2E6-C9AB-F3E2-3627E618B0DB}"/>
              </a:ext>
            </a:extLst>
          </p:cNvPr>
          <p:cNvSpPr/>
          <p:nvPr/>
        </p:nvSpPr>
        <p:spPr>
          <a:xfrm>
            <a:off x="3509518" y="4050441"/>
            <a:ext cx="563635" cy="32196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0F930D-1F07-1F8E-3E11-3CE8914C31C9}"/>
              </a:ext>
            </a:extLst>
          </p:cNvPr>
          <p:cNvSpPr/>
          <p:nvPr/>
        </p:nvSpPr>
        <p:spPr>
          <a:xfrm>
            <a:off x="6607817" y="2331834"/>
            <a:ext cx="549491" cy="27232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264640A-99D5-00EA-3FFE-6CAD8F6889C7}"/>
              </a:ext>
            </a:extLst>
          </p:cNvPr>
          <p:cNvCxnSpPr>
            <a:cxnSpLocks/>
            <a:stCxn id="14" idx="2"/>
            <a:endCxn id="15" idx="3"/>
          </p:cNvCxnSpPr>
          <p:nvPr/>
        </p:nvCxnSpPr>
        <p:spPr>
          <a:xfrm rot="5400000" flipH="1" flipV="1">
            <a:off x="4522115" y="1737217"/>
            <a:ext cx="1904414" cy="3365972"/>
          </a:xfrm>
          <a:prstGeom prst="bentConnector4">
            <a:avLst>
              <a:gd name="adj1" fmla="val -83633"/>
              <a:gd name="adj2" fmla="val 1108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08927E8-1275-E595-D78E-4A29E6905265}"/>
              </a:ext>
            </a:extLst>
          </p:cNvPr>
          <p:cNvCxnSpPr>
            <a:cxnSpLocks/>
            <a:stCxn id="9" idx="2"/>
            <a:endCxn id="13" idx="0"/>
          </p:cNvCxnSpPr>
          <p:nvPr/>
        </p:nvCxnSpPr>
        <p:spPr>
          <a:xfrm rot="5400000">
            <a:off x="2123041" y="3558948"/>
            <a:ext cx="611166" cy="3718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05AE25B-227D-D941-2C9B-E9F0A905EB3D}"/>
              </a:ext>
            </a:extLst>
          </p:cNvPr>
          <p:cNvSpPr/>
          <p:nvPr/>
        </p:nvSpPr>
        <p:spPr>
          <a:xfrm>
            <a:off x="5564686" y="3087974"/>
            <a:ext cx="273983" cy="2398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067FF08-2B15-E0E0-9E2A-73F9F9140F78}"/>
              </a:ext>
            </a:extLst>
          </p:cNvPr>
          <p:cNvSpPr/>
          <p:nvPr/>
        </p:nvSpPr>
        <p:spPr>
          <a:xfrm>
            <a:off x="2730573" y="4050439"/>
            <a:ext cx="322189" cy="32196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D76EFC5B-4F73-30EA-8EE2-F4F8567DFFFD}"/>
              </a:ext>
            </a:extLst>
          </p:cNvPr>
          <p:cNvCxnSpPr>
            <a:cxnSpLocks/>
            <a:stCxn id="38" idx="2"/>
            <a:endCxn id="39" idx="2"/>
          </p:cNvCxnSpPr>
          <p:nvPr/>
        </p:nvCxnSpPr>
        <p:spPr>
          <a:xfrm rot="5400000">
            <a:off x="3774378" y="2445107"/>
            <a:ext cx="1044591" cy="2810010"/>
          </a:xfrm>
          <a:prstGeom prst="bentConnector3">
            <a:avLst>
              <a:gd name="adj1" fmla="val 121884"/>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751BC6-27C7-B908-D99B-350912F83B97}"/>
              </a:ext>
            </a:extLst>
          </p:cNvPr>
          <p:cNvPicPr>
            <a:picLocks noChangeAspect="1"/>
          </p:cNvPicPr>
          <p:nvPr/>
        </p:nvPicPr>
        <p:blipFill>
          <a:blip r:embed="rId5"/>
          <a:stretch>
            <a:fillRect/>
          </a:stretch>
        </p:blipFill>
        <p:spPr>
          <a:xfrm>
            <a:off x="1006763" y="4963909"/>
            <a:ext cx="1723810" cy="1228571"/>
          </a:xfrm>
          <a:prstGeom prst="rect">
            <a:avLst/>
          </a:prstGeom>
          <a:ln>
            <a:solidFill>
              <a:schemeClr val="tx1"/>
            </a:solidFill>
          </a:ln>
        </p:spPr>
      </p:pic>
    </p:spTree>
    <p:extLst>
      <p:ext uri="{BB962C8B-B14F-4D97-AF65-F5344CB8AC3E}">
        <p14:creationId xmlns:p14="http://schemas.microsoft.com/office/powerpoint/2010/main" val="970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right)">
                                      <p:cBhvr>
                                        <p:cTn id="53" dur="500"/>
                                        <p:tgtEl>
                                          <p:spTgt spid="41"/>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13" grpId="0" animBg="1"/>
      <p:bldP spid="14" grpId="0" animBg="1"/>
      <p:bldP spid="15"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9</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5682</TotalTime>
  <Words>2922</Words>
  <Application>Microsoft Office PowerPoint</Application>
  <PresentationFormat>On-screen Show (4:3)</PresentationFormat>
  <Paragraphs>417</Paragraphs>
  <Slides>68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ASCII range for common English characters</vt:lpstr>
      <vt:lpstr>Unicode Maps Symbols to Codepoints</vt:lpstr>
      <vt:lpstr>UTF-8 Encodes Unicode Codepoints</vt:lpstr>
      <vt:lpstr>Creating a Frequency Histogram</vt:lpstr>
      <vt:lpstr>Letter Frequencies in the English Language</vt:lpstr>
      <vt:lpstr>ASCII Text Files – A “stream”</vt:lpstr>
      <vt:lpstr>Open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878</cp:revision>
  <cp:lastPrinted>2015-06-01T00:45:11Z</cp:lastPrinted>
  <dcterms:created xsi:type="dcterms:W3CDTF">2014-09-21T17:58:26Z</dcterms:created>
  <dcterms:modified xsi:type="dcterms:W3CDTF">2023-06-21T02:11:19Z</dcterms:modified>
</cp:coreProperties>
</file>